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notesMasterIdLst>
    <p:notesMasterId r:id="rId9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HEXLY PROJECT
hexly.ai
A little universe of useful tools, playful experiments, and colorful identities.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ONE CLEAR IDEA
Small ideas.
A little universe.
A little universe of useful tools, playful experiments, and colorful identities.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01 / INSIDE THE PROJECT
From idea
to detail.
A closer look at hexly.ai.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PROJECT NOTES
hexly.ai
A little universe of useful tools, playful experiments, and colorful identities.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TAKE A CLOSER LOOK
Make room
for the idea.
https://hexly.ai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HEXLY
Space for good work.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HEXLY
hexly.ai
hexly.ai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exly.ai. A little universe of useful tools, playful experiments, and colorful identities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mall ideas. A little universe.. A little universe of useful tools, playful experiments, and colorful identities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From idea to detail.. A closer look at hexly.ai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exly.ai. A little universe of useful tools, playful experiments, and colorful identities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Make room for the idea.. 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pace for good work.. 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exly.ai. hexly.ai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hexly.ai</dc:title>
  <dc:subject>hexly.ai · essential · Video Kit 1.0.0</dc:subject>
  <dc:creator>Hexly</dc:creator>
  <cp:lastModifiedBy>Hexly</cp:lastModifiedBy>
  <cp:revision>1</cp:revision>
  <dcterms:created xsi:type="dcterms:W3CDTF">2026-09-12T05:21:46Z</dcterms:created>
  <dcterms:modified xsi:type="dcterms:W3CDTF">2026-09-12T05:21:46Z</dcterms:modified>
</cp:coreProperties>
</file>