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HEXLY PROJECT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CLEAR IDEA
Small ideas.
A little universe.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01 / INSIDE THE PROJECT
From idea
to detail.
A closer look at hexly.ai.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NOTES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TAKE A CLOSER LOOK
Make room
for the idea.
https://hexly.ai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Space for good work.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hexly.ai
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mall ideas. A little universe.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From idea to detail.. A closer look at hexly.ai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Make room for the idea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pace for good work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hexly.ai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hexly.ai</dc:title>
  <dc:subject>hexly.ai · pulse · Video Kit 1.0.0</dc:subject>
  <dc:creator>Hexly</dc:creator>
  <cp:lastModifiedBy>Hexly</cp:lastModifiedBy>
  <cp:revision>1</cp:revision>
  <dcterms:created xsi:type="dcterms:W3CDTF">2026-09-12T05:20:18Z</dcterms:created>
  <dcterms:modified xsi:type="dcterms:W3CDTF">2026-09-12T05:20:18Z</dcterms:modified>
</cp:coreProperties>
</file>